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459072-A2C2-7950-4F0A-0FF2DE5F5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4E636A3-1036-E9E3-EFF0-0134ABB6E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24874E-560E-296E-C149-C9BB9FF57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462E-21FC-402C-BC7B-63013EE0AFBD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338992-581A-C071-2172-3A232CAC1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E7E105-D8B4-82BE-1F83-52698EA5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D2B6-7F14-476A-8DB5-F6D06F0F84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75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1FC660-BBFC-0779-5D20-7667C0AD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DB2A191-0D65-4AE7-9986-66F3290D5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26C2AB-5ECD-C606-C3B2-9D719C07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462E-21FC-402C-BC7B-63013EE0AFBD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DD85FA-7998-704E-0616-904BE71F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499B2E-575A-F6B5-A835-A3D14B4D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D2B6-7F14-476A-8DB5-F6D06F0F84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4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0DC6EA5-9B09-052D-8CF6-97E9DCA0E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DEA1BD3-9862-F96F-D8EB-F9C6125E7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B8F725-1B72-C19B-1947-E1E21FFBE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462E-21FC-402C-BC7B-63013EE0AFBD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FA0435-2F28-86E9-A536-63E9E2BBD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BC3F08-9E8A-0E63-3D88-F8AA6203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D2B6-7F14-476A-8DB5-F6D06F0F84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30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68BB6F-1CE4-7BD6-72DC-D6AE665B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8F6E7E-8335-4B5C-212C-735BE8A34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6B4E56-D371-62F1-B8FF-CFBDF70F6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462E-21FC-402C-BC7B-63013EE0AFBD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48CCBD-BC48-3488-728B-203719851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76EEB6-CD86-D7EE-77DE-332177B8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D2B6-7F14-476A-8DB5-F6D06F0F84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95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19F029-10CD-9B67-84B9-C627E7733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683CAEE-AB35-F599-8B69-620392ABA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B59C5A-74A0-39F4-8659-5D7B11BEA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462E-21FC-402C-BC7B-63013EE0AFBD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CB4933-980B-548A-08DA-6CA2F56B3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6DB63E-F81F-CF0B-7492-B4871AC9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D2B6-7F14-476A-8DB5-F6D06F0F84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29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4E1F17-9B16-34D5-CD85-7F473A942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ECCF28-2316-72B2-16DA-053CDB4AC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DA673C3-8841-C23B-5980-A183F0054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A77E26-F3AE-251F-B508-3F865A3F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462E-21FC-402C-BC7B-63013EE0AFBD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37682D6-9C0E-DBA0-0DDA-87D741817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07C7019-D4DC-F16F-11D2-962125FB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D2B6-7F14-476A-8DB5-F6D06F0F84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06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E1C91E-3353-5763-485C-FE365BD0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1E773AD-3585-566C-8949-4CC1C6979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8AFD912-68D3-81BB-1DDD-8AECD84C7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F23CDA0-456C-38A5-9326-66ECCDCF1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4C36392-6EBB-94D0-28E0-4DFC045AC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05D6CF7-EFCC-4C8C-2EC2-738D593E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462E-21FC-402C-BC7B-63013EE0AFBD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5807EE1-9935-F4A5-D764-3D51D9E4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2B29D11-E785-E299-B165-453ECADD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D2B6-7F14-476A-8DB5-F6D06F0F84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14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E6F636-E2CF-61CF-66C7-7BB59DA5C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CBCAA4D-373E-0B63-E13C-F04A53890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462E-21FC-402C-BC7B-63013EE0AFBD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67D6A8B-634F-2B10-D525-A00E2935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AF4A82B-3656-5BE9-F461-816E8653B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D2B6-7F14-476A-8DB5-F6D06F0F84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18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60183E0-9371-99A4-CC59-1D0788CA3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462E-21FC-402C-BC7B-63013EE0AFBD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8C6131-AF72-6648-11CF-AB4552FD8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B75CBD-5FFC-36A4-E372-C9C37EC9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D2B6-7F14-476A-8DB5-F6D06F0F84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56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E0FF72-EAB9-FDC1-60CB-C425F431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21776C-7C67-CA94-B92E-7514FB739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8AED44E-06DD-5887-42B8-B0FE83F71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C2E2D8D-8467-63EC-6821-8B08429E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462E-21FC-402C-BC7B-63013EE0AFBD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96F17FD-96BE-8C6B-2A09-A3D96DC3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4ECAC60-5312-284C-8420-E51B2353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D2B6-7F14-476A-8DB5-F6D06F0F84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19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44AA8C-7F73-0E4C-FF5E-824BA2D0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27E98AE-9B00-BE20-9DD9-83D976B73F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62443D2-C253-C3C6-9BAC-37E8FDBFF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CFC868-E131-026D-0BD2-FAC0348A5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462E-21FC-402C-BC7B-63013EE0AFBD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D588B2-3E57-F674-C5C9-1DA1A360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FAF802-C9D8-F858-895E-D756AF7D7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D2B6-7F14-476A-8DB5-F6D06F0F84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23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106402E-1A74-4B70-BE1C-97CA27D9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6FE485-C079-151C-2451-85FFEC81D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80DEB3-F0CD-5AEA-5ECE-85A7948A1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0462E-21FC-402C-BC7B-63013EE0AFBD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BEB1AC-9A5E-8CC9-203D-E773497E0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224884-A8DE-062C-06BF-F28E98E63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7D2B6-7F14-476A-8DB5-F6D06F0F84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23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E54CBA8-FDFB-C100-5D67-F7FE7E2FE8C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76" b="2730"/>
          <a:stretch/>
        </p:blipFill>
        <p:spPr>
          <a:xfrm>
            <a:off x="0" y="1187"/>
            <a:ext cx="12194124" cy="685681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A7A02B5-1670-7548-E0F3-2A7CB834B0EA}"/>
              </a:ext>
            </a:extLst>
          </p:cNvPr>
          <p:cNvSpPr/>
          <p:nvPr/>
        </p:nvSpPr>
        <p:spPr>
          <a:xfrm>
            <a:off x="2013358" y="4511613"/>
            <a:ext cx="8221212" cy="116467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演題発表に関連し、開示すべき利益相反関係にある企業などはありません。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770C8E-CEED-163D-DE5D-512D0CFA9738}"/>
              </a:ext>
            </a:extLst>
          </p:cNvPr>
          <p:cNvSpPr txBox="1"/>
          <p:nvPr/>
        </p:nvSpPr>
        <p:spPr>
          <a:xfrm>
            <a:off x="0" y="769259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kumimoji="1" lang="en-US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kumimoji="1" lang="en-US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4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利益相反 開示</a:t>
            </a:r>
            <a:endParaRPr lang="en-US" altLang="ja-JP" sz="40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br>
              <a:rPr kumimoji="1" lang="en-US" altLang="ja-JP" sz="4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氏名</a:t>
            </a:r>
            <a:br>
              <a:rPr lang="en-US" altLang="ja-JP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所属</a:t>
            </a:r>
            <a:endParaRPr kumimoji="1" lang="ja-JP" altLang="en-US" sz="40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0DC02D-DF4D-BFFD-40E1-38A1A2AFC23A}"/>
              </a:ext>
            </a:extLst>
          </p:cNvPr>
          <p:cNvSpPr txBox="1"/>
          <p:nvPr/>
        </p:nvSpPr>
        <p:spPr>
          <a:xfrm>
            <a:off x="-2124" y="442968"/>
            <a:ext cx="1217140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第</a:t>
            </a:r>
            <a:r>
              <a:rPr lang="en-US" altLang="ja-JP" sz="4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38</a:t>
            </a:r>
            <a:r>
              <a:rPr lang="ja-JP" altLang="en-US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回</a:t>
            </a:r>
            <a:endParaRPr lang="en-US" altLang="ja-JP" sz="40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lang="ja-JP" altLang="en-US" sz="4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日本四肢再建・創外固定学会学術集会</a:t>
            </a:r>
            <a:endParaRPr lang="en-US" altLang="ja-JP" sz="40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264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8A11F-09D5-0360-B13F-43BD07D58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7D7CF3C-15F9-8985-4E95-0B690B42F63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76" b="2730"/>
          <a:stretch/>
        </p:blipFill>
        <p:spPr>
          <a:xfrm>
            <a:off x="0" y="1187"/>
            <a:ext cx="12194124" cy="685681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06477D3-43D7-1B67-E089-16303D479F99}"/>
              </a:ext>
            </a:extLst>
          </p:cNvPr>
          <p:cNvSpPr/>
          <p:nvPr/>
        </p:nvSpPr>
        <p:spPr>
          <a:xfrm>
            <a:off x="2013358" y="4511613"/>
            <a:ext cx="8221212" cy="20488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演題発表に関連し、開示すべき利益相反関係にある企業などとして</a:t>
            </a:r>
            <a:endParaRPr kumimoji="1" lang="en-US" altLang="ja-JP" sz="1600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pPr algn="ctr"/>
            <a:endParaRPr lang="en-US" altLang="ja-JP" sz="1600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pPr algn="ctr"/>
            <a:r>
              <a:rPr kumimoji="1" lang="ja-JP" altLang="en-US" sz="16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〇〇〇〇株式会社</a:t>
            </a:r>
            <a:endParaRPr kumimoji="1" lang="en-US" altLang="ja-JP" sz="1600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pPr algn="ctr"/>
            <a:r>
              <a:rPr lang="ja-JP" altLang="en-US" sz="16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○○製薬株式会社</a:t>
            </a:r>
            <a:endParaRPr kumimoji="1" lang="en-US" altLang="ja-JP" sz="1600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96B206-0186-599C-ABD3-A8ED49E5DA77}"/>
              </a:ext>
            </a:extLst>
          </p:cNvPr>
          <p:cNvSpPr txBox="1"/>
          <p:nvPr/>
        </p:nvSpPr>
        <p:spPr>
          <a:xfrm>
            <a:off x="0" y="769259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kumimoji="1" lang="en-US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kumimoji="1" lang="en-US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4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利益相反 開示</a:t>
            </a:r>
            <a:endParaRPr lang="en-US" altLang="ja-JP" sz="40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br>
              <a:rPr kumimoji="1" lang="en-US" altLang="ja-JP" sz="4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氏名</a:t>
            </a:r>
            <a:br>
              <a:rPr lang="en-US" altLang="ja-JP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</a:br>
            <a:r>
              <a:rPr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所属</a:t>
            </a:r>
            <a:endParaRPr kumimoji="1" lang="ja-JP" altLang="en-US" sz="40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E7D4480-4C07-3594-81D7-559DB771B987}"/>
              </a:ext>
            </a:extLst>
          </p:cNvPr>
          <p:cNvSpPr txBox="1"/>
          <p:nvPr/>
        </p:nvSpPr>
        <p:spPr>
          <a:xfrm>
            <a:off x="-2124" y="442968"/>
            <a:ext cx="1217140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第</a:t>
            </a:r>
            <a:r>
              <a:rPr lang="en-US" altLang="ja-JP" sz="4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38</a:t>
            </a:r>
            <a:r>
              <a:rPr lang="ja-JP" altLang="en-US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回</a:t>
            </a:r>
            <a:endParaRPr lang="en-US" altLang="ja-JP" sz="40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lang="ja-JP" altLang="en-US" sz="4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日本四肢再建・創外固定学会学術集会</a:t>
            </a:r>
            <a:endParaRPr lang="en-US" altLang="ja-JP" sz="40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7333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82</Words>
  <Application>Microsoft Office PowerPoint</Application>
  <PresentationFormat>ワイド画面</PresentationFormat>
  <Paragraphs>13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HGP創英ﾌﾟﾚｾﾞﾝｽEB</vt:lpstr>
      <vt:lpstr>HGS創英ﾌﾟﾚｾﾞﾝｽEB</vt:lpstr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37th Annual Meeting of the Japanese Association for Linmb Reconstruction and External Fixation 第37回日本四肢再建・創外固定学会学術集会   利益相反 開示  所属・氏名</dc:title>
  <dc:creator>山口 浩孝</dc:creator>
  <cp:lastModifiedBy>孝平 大芝</cp:lastModifiedBy>
  <cp:revision>4</cp:revision>
  <dcterms:created xsi:type="dcterms:W3CDTF">2024-02-29T04:51:24Z</dcterms:created>
  <dcterms:modified xsi:type="dcterms:W3CDTF">2024-11-26T05:18:50Z</dcterms:modified>
</cp:coreProperties>
</file>