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8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08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8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9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69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4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4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7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2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97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B6D4-E1E0-483E-919F-9EEEC9AE7FA0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77A54-071A-4BF7-BABA-CF1413E28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04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0FD612-D492-837F-A48A-30222F2A01AD}"/>
              </a:ext>
            </a:extLst>
          </p:cNvPr>
          <p:cNvSpPr txBox="1"/>
          <p:nvPr/>
        </p:nvSpPr>
        <p:spPr>
          <a:xfrm>
            <a:off x="465513" y="641525"/>
            <a:ext cx="5968538" cy="852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第37回日本四肢再建・創外固定学会学術集会</a:t>
            </a:r>
          </a:p>
          <a:p>
            <a:pPr algn="ctr"/>
            <a:endParaRPr lang="en-US" altLang="ja-JP" sz="2800" dirty="0"/>
          </a:p>
          <a:p>
            <a:pPr algn="ctr"/>
            <a:r>
              <a:rPr lang="ja-JP" altLang="en-US" sz="2000" dirty="0">
                <a:latin typeface="游ゴシック 本文"/>
              </a:rPr>
              <a:t>初期</a:t>
            </a:r>
            <a:r>
              <a:rPr lang="ja-JP" altLang="en-US" sz="2000" dirty="0"/>
              <a:t>研修医および学生 身分証明書</a:t>
            </a:r>
            <a:endParaRPr lang="en-US" altLang="ja-JP" sz="2000" dirty="0"/>
          </a:p>
          <a:p>
            <a:pPr algn="ctr"/>
            <a:endParaRPr lang="en-US" altLang="ja-JP" sz="2000" dirty="0"/>
          </a:p>
          <a:p>
            <a:pPr algn="ctr"/>
            <a:endParaRPr lang="ja-JP" altLang="en-US" sz="2000" dirty="0"/>
          </a:p>
          <a:p>
            <a:r>
              <a:rPr lang="ja-JP" altLang="en-US" sz="1400" dirty="0"/>
              <a:t>初期研修医もしくは学生のいずれかの☐にチェックを入れてください。</a:t>
            </a:r>
          </a:p>
          <a:p>
            <a:endParaRPr lang="en-US" altLang="ja-JP" sz="1400" dirty="0"/>
          </a:p>
          <a:p>
            <a:r>
              <a:rPr lang="ja-JP" altLang="en-US" sz="1400" dirty="0"/>
              <a:t>下記の参加者が当方の　□ 初期研修医（　　　　　　 年度卒）</a:t>
            </a:r>
          </a:p>
          <a:p>
            <a:r>
              <a:rPr lang="ja-JP" altLang="en-US" sz="1400" dirty="0"/>
              <a:t>　　　　　　　　　　　</a:t>
            </a:r>
            <a:endParaRPr lang="en-US" altLang="ja-JP" sz="1400" dirty="0"/>
          </a:p>
          <a:p>
            <a:r>
              <a:rPr lang="ja-JP" altLang="en-US" sz="1400" dirty="0"/>
              <a:t>　　　　　　　　　　　□ 学部学生 であることを証明します。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参加者氏名：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参加者所属先：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所属長または主任教授氏名：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所属長または主任教授所属先：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en-US" altLang="ja-JP" sz="1200" dirty="0">
                <a:latin typeface="+mn-ea"/>
              </a:rPr>
              <a:t>【</a:t>
            </a:r>
            <a:r>
              <a:rPr lang="ja-JP" altLang="en-US" sz="1200" dirty="0">
                <a:latin typeface="+mn-ea"/>
              </a:rPr>
              <a:t>お問合せ先</a:t>
            </a:r>
            <a:r>
              <a:rPr lang="en-US" altLang="ja-JP" sz="1200" dirty="0">
                <a:latin typeface="+mn-ea"/>
              </a:rPr>
              <a:t>】</a:t>
            </a:r>
          </a:p>
          <a:p>
            <a:r>
              <a:rPr lang="ja-JP" altLang="en-US" sz="1200" dirty="0">
                <a:latin typeface="+mn-ea"/>
              </a:rPr>
              <a:t>〒</a:t>
            </a:r>
            <a:r>
              <a:rPr lang="en-US" altLang="ja-JP" sz="1200" dirty="0">
                <a:latin typeface="+mn-ea"/>
              </a:rPr>
              <a:t>104-0041 </a:t>
            </a:r>
            <a:r>
              <a:rPr lang="ja-JP" altLang="en-US" sz="1200" dirty="0">
                <a:latin typeface="+mn-ea"/>
              </a:rPr>
              <a:t>東京都中央区新富</a:t>
            </a:r>
            <a:r>
              <a:rPr lang="en-US" altLang="ja-JP" sz="1200" dirty="0">
                <a:latin typeface="+mn-ea"/>
              </a:rPr>
              <a:t>2-4-14 </a:t>
            </a:r>
            <a:r>
              <a:rPr lang="ja-JP" altLang="en-US" sz="1200" dirty="0">
                <a:latin typeface="+mn-ea"/>
              </a:rPr>
              <a:t>新富田所ビル</a:t>
            </a:r>
            <a:r>
              <a:rPr lang="en-US" altLang="ja-JP" sz="1200" dirty="0">
                <a:latin typeface="+mn-ea"/>
              </a:rPr>
              <a:t>4F</a:t>
            </a:r>
          </a:p>
          <a:p>
            <a:r>
              <a:rPr lang="ja-JP" altLang="en-US" sz="1200" dirty="0">
                <a:latin typeface="+mn-ea"/>
              </a:rPr>
              <a:t>一般社団法人会議支援センター内</a:t>
            </a:r>
          </a:p>
          <a:p>
            <a:r>
              <a:rPr lang="ja-JP" altLang="en-US" sz="1200" dirty="0">
                <a:latin typeface="+mn-ea"/>
              </a:rPr>
              <a:t>第</a:t>
            </a:r>
            <a:r>
              <a:rPr lang="en-US" altLang="ja-JP" sz="1200" dirty="0">
                <a:latin typeface="+mn-ea"/>
              </a:rPr>
              <a:t>38</a:t>
            </a:r>
            <a:r>
              <a:rPr lang="ja-JP" altLang="en-US" sz="1200" dirty="0">
                <a:latin typeface="+mn-ea"/>
              </a:rPr>
              <a:t>回日本四肢再建・創外固定学会学術集会　運営事務局</a:t>
            </a:r>
          </a:p>
          <a:p>
            <a:r>
              <a:rPr lang="en-US" altLang="ja-JP" sz="1200" dirty="0">
                <a:latin typeface="+mn-ea"/>
              </a:rPr>
              <a:t>a-csc@a-csc.org</a:t>
            </a:r>
          </a:p>
          <a:p>
            <a:endParaRPr lang="ja-JP" altLang="en-US" sz="1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42D1BE1-A9B6-BE58-A38E-5AEB28EB7892}"/>
              </a:ext>
            </a:extLst>
          </p:cNvPr>
          <p:cNvCxnSpPr>
            <a:cxnSpLocks/>
          </p:cNvCxnSpPr>
          <p:nvPr/>
        </p:nvCxnSpPr>
        <p:spPr>
          <a:xfrm>
            <a:off x="532015" y="4472247"/>
            <a:ext cx="5818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E3E15F3-10B1-2F2F-52DC-BCA122E2DDEA}"/>
              </a:ext>
            </a:extLst>
          </p:cNvPr>
          <p:cNvCxnSpPr>
            <a:cxnSpLocks/>
          </p:cNvCxnSpPr>
          <p:nvPr/>
        </p:nvCxnSpPr>
        <p:spPr>
          <a:xfrm>
            <a:off x="532015" y="5106786"/>
            <a:ext cx="5818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F8A5901-815E-E114-86D9-45D7A3DB1ED6}"/>
              </a:ext>
            </a:extLst>
          </p:cNvPr>
          <p:cNvCxnSpPr>
            <a:cxnSpLocks/>
          </p:cNvCxnSpPr>
          <p:nvPr/>
        </p:nvCxnSpPr>
        <p:spPr>
          <a:xfrm>
            <a:off x="532015" y="5741325"/>
            <a:ext cx="5818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BF24B78-FB5D-1010-DEAB-6CB339A40411}"/>
              </a:ext>
            </a:extLst>
          </p:cNvPr>
          <p:cNvCxnSpPr>
            <a:cxnSpLocks/>
          </p:cNvCxnSpPr>
          <p:nvPr/>
        </p:nvCxnSpPr>
        <p:spPr>
          <a:xfrm>
            <a:off x="532015" y="6375864"/>
            <a:ext cx="5818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22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115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本文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孝平 大芝</dc:creator>
  <cp:lastModifiedBy>孝平 大芝</cp:lastModifiedBy>
  <cp:revision>1</cp:revision>
  <dcterms:created xsi:type="dcterms:W3CDTF">2024-11-28T06:14:45Z</dcterms:created>
  <dcterms:modified xsi:type="dcterms:W3CDTF">2024-11-28T06:21:52Z</dcterms:modified>
</cp:coreProperties>
</file>