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8" autoAdjust="0"/>
    <p:restoredTop sz="94660"/>
  </p:normalViewPr>
  <p:slideViewPr>
    <p:cSldViewPr snapToGrid="0" showGuides="1">
      <p:cViewPr varScale="1">
        <p:scale>
          <a:sx n="58" d="100"/>
          <a:sy n="58" d="100"/>
        </p:scale>
        <p:origin x="2082" y="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B6D4-E1E0-483E-919F-9EEEC9AE7FA0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77A54-071A-4BF7-BABA-CF1413E28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8846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B6D4-E1E0-483E-919F-9EEEC9AE7FA0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77A54-071A-4BF7-BABA-CF1413E28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3917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B6D4-E1E0-483E-919F-9EEEC9AE7FA0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77A54-071A-4BF7-BABA-CF1413E28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697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B6D4-E1E0-483E-919F-9EEEC9AE7FA0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77A54-071A-4BF7-BABA-CF1413E28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6249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B6D4-E1E0-483E-919F-9EEEC9AE7FA0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77A54-071A-4BF7-BABA-CF1413E28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946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B6D4-E1E0-483E-919F-9EEEC9AE7FA0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77A54-071A-4BF7-BABA-CF1413E28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070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B6D4-E1E0-483E-919F-9EEEC9AE7FA0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77A54-071A-4BF7-BABA-CF1413E28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108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B6D4-E1E0-483E-919F-9EEEC9AE7FA0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77A54-071A-4BF7-BABA-CF1413E28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926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B6D4-E1E0-483E-919F-9EEEC9AE7FA0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77A54-071A-4BF7-BABA-CF1413E28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4622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B6D4-E1E0-483E-919F-9EEEC9AE7FA0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77A54-071A-4BF7-BABA-CF1413E28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4978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6B6D4-E1E0-483E-919F-9EEEC9AE7FA0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77A54-071A-4BF7-BABA-CF1413E28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60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6B6D4-E1E0-483E-919F-9EEEC9AE7FA0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77A54-071A-4BF7-BABA-CF1413E289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045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B0FD612-D492-837F-A48A-30222F2A01AD}"/>
              </a:ext>
            </a:extLst>
          </p:cNvPr>
          <p:cNvSpPr txBox="1"/>
          <p:nvPr/>
        </p:nvSpPr>
        <p:spPr>
          <a:xfrm>
            <a:off x="465513" y="641525"/>
            <a:ext cx="5968538" cy="85254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2000" dirty="0"/>
              <a:t>第37回日本四肢再建・創外固定学会学術集会</a:t>
            </a:r>
          </a:p>
          <a:p>
            <a:pPr algn="ctr"/>
            <a:endParaRPr lang="en-US" altLang="ja-JP" sz="2800" dirty="0"/>
          </a:p>
          <a:p>
            <a:pPr algn="ctr"/>
            <a:r>
              <a:rPr lang="ja-JP" altLang="en-US" sz="2000" dirty="0">
                <a:latin typeface="游ゴシック 本文"/>
              </a:rPr>
              <a:t>初期</a:t>
            </a:r>
            <a:r>
              <a:rPr lang="ja-JP" altLang="en-US" sz="2000" dirty="0"/>
              <a:t>研修医および学生 身分証明書</a:t>
            </a:r>
            <a:endParaRPr lang="en-US" altLang="ja-JP" sz="2000" dirty="0"/>
          </a:p>
          <a:p>
            <a:pPr algn="ctr"/>
            <a:endParaRPr lang="en-US" altLang="ja-JP" sz="2000" dirty="0"/>
          </a:p>
          <a:p>
            <a:pPr algn="ctr"/>
            <a:endParaRPr lang="ja-JP" altLang="en-US" sz="2000" dirty="0"/>
          </a:p>
          <a:p>
            <a:r>
              <a:rPr lang="ja-JP" altLang="en-US" sz="1400" dirty="0"/>
              <a:t>初期研修医もしくは学生のいずれかの☐にチェックを入れてください。</a:t>
            </a:r>
          </a:p>
          <a:p>
            <a:endParaRPr lang="en-US" altLang="ja-JP" sz="1400" dirty="0"/>
          </a:p>
          <a:p>
            <a:r>
              <a:rPr lang="ja-JP" altLang="en-US" sz="1400" dirty="0"/>
              <a:t>下記の参加者が当方の　□ 初期研修医（　　　　　　 年度卒）</a:t>
            </a:r>
          </a:p>
          <a:p>
            <a:r>
              <a:rPr lang="ja-JP" altLang="en-US" sz="1400" dirty="0"/>
              <a:t>　　　　　　　　　　　</a:t>
            </a:r>
            <a:endParaRPr lang="en-US" altLang="ja-JP" sz="1400" dirty="0"/>
          </a:p>
          <a:p>
            <a:r>
              <a:rPr lang="ja-JP" altLang="en-US" sz="1400" dirty="0"/>
              <a:t>　　　　　　　　　　　□ 学部学生 であることを証明します。</a:t>
            </a:r>
            <a:endParaRPr lang="en-US" altLang="ja-JP" sz="1400" dirty="0"/>
          </a:p>
          <a:p>
            <a:endParaRPr lang="en-US" altLang="ja-JP" sz="1400" dirty="0"/>
          </a:p>
          <a:p>
            <a:endParaRPr lang="en-US" altLang="ja-JP" sz="1400" dirty="0"/>
          </a:p>
          <a:p>
            <a:endParaRPr lang="en-US" altLang="ja-JP" sz="1400" dirty="0"/>
          </a:p>
          <a:p>
            <a:endParaRPr lang="en-US" altLang="ja-JP" sz="1400" dirty="0"/>
          </a:p>
          <a:p>
            <a:r>
              <a:rPr lang="ja-JP" altLang="en-US" sz="1400" dirty="0"/>
              <a:t>参加者氏名：</a:t>
            </a:r>
            <a:endParaRPr lang="en-US" altLang="ja-JP" sz="1400" dirty="0"/>
          </a:p>
          <a:p>
            <a:endParaRPr lang="en-US" altLang="ja-JP" sz="1400" dirty="0"/>
          </a:p>
          <a:p>
            <a:endParaRPr lang="en-US" altLang="ja-JP" sz="1400" dirty="0"/>
          </a:p>
          <a:p>
            <a:r>
              <a:rPr lang="ja-JP" altLang="en-US" sz="1400" dirty="0"/>
              <a:t>参加者所属先：</a:t>
            </a:r>
            <a:endParaRPr lang="en-US" altLang="ja-JP" sz="1400" dirty="0"/>
          </a:p>
          <a:p>
            <a:endParaRPr lang="en-US" altLang="ja-JP" sz="1400" dirty="0"/>
          </a:p>
          <a:p>
            <a:endParaRPr lang="en-US" altLang="ja-JP" sz="1400" dirty="0"/>
          </a:p>
          <a:p>
            <a:r>
              <a:rPr lang="ja-JP" altLang="en-US" sz="1400" dirty="0"/>
              <a:t>所属長または主任教授氏名：</a:t>
            </a:r>
            <a:endParaRPr lang="en-US" altLang="ja-JP" sz="1400" dirty="0"/>
          </a:p>
          <a:p>
            <a:endParaRPr lang="en-US" altLang="ja-JP" sz="1400" dirty="0"/>
          </a:p>
          <a:p>
            <a:endParaRPr lang="en-US" altLang="ja-JP" sz="1400" dirty="0"/>
          </a:p>
          <a:p>
            <a:r>
              <a:rPr lang="ja-JP" altLang="en-US" sz="1400" dirty="0"/>
              <a:t>所属長または主任教授所属先：</a:t>
            </a:r>
            <a:endParaRPr lang="en-US" altLang="ja-JP" sz="1400" dirty="0"/>
          </a:p>
          <a:p>
            <a:endParaRPr lang="en-US" altLang="ja-JP" sz="1400" dirty="0"/>
          </a:p>
          <a:p>
            <a:endParaRPr lang="en-US" altLang="ja-JP" sz="1400" dirty="0"/>
          </a:p>
          <a:p>
            <a:endParaRPr lang="en-US" altLang="ja-JP" sz="1400" dirty="0"/>
          </a:p>
          <a:p>
            <a:endParaRPr lang="en-US" altLang="ja-JP" sz="1400" dirty="0"/>
          </a:p>
          <a:p>
            <a:endParaRPr lang="en-US" altLang="ja-JP" sz="1400" dirty="0"/>
          </a:p>
          <a:p>
            <a:endParaRPr lang="en-US" altLang="ja-JP" sz="1400" dirty="0"/>
          </a:p>
          <a:p>
            <a:r>
              <a:rPr lang="en-US" altLang="ja-JP" sz="1200" dirty="0">
                <a:latin typeface="+mn-ea"/>
              </a:rPr>
              <a:t>【</a:t>
            </a:r>
            <a:r>
              <a:rPr lang="ja-JP" altLang="en-US" sz="1200" dirty="0">
                <a:latin typeface="+mn-ea"/>
              </a:rPr>
              <a:t>お問合せ先</a:t>
            </a:r>
            <a:r>
              <a:rPr lang="en-US" altLang="ja-JP" sz="1200" dirty="0">
                <a:latin typeface="+mn-ea"/>
              </a:rPr>
              <a:t>】</a:t>
            </a:r>
          </a:p>
          <a:p>
            <a:r>
              <a:rPr lang="ja-JP" altLang="en-US" sz="1200" dirty="0">
                <a:latin typeface="+mn-ea"/>
              </a:rPr>
              <a:t>〒</a:t>
            </a:r>
            <a:r>
              <a:rPr lang="en-US" altLang="ja-JP" sz="1200" dirty="0">
                <a:latin typeface="+mn-ea"/>
              </a:rPr>
              <a:t>104-0041 </a:t>
            </a:r>
            <a:r>
              <a:rPr lang="ja-JP" altLang="en-US" sz="1200" dirty="0">
                <a:latin typeface="+mn-ea"/>
              </a:rPr>
              <a:t>東京都中央区新富</a:t>
            </a:r>
            <a:r>
              <a:rPr lang="en-US" altLang="ja-JP" sz="1200" dirty="0">
                <a:latin typeface="+mn-ea"/>
              </a:rPr>
              <a:t>2-4-14 </a:t>
            </a:r>
            <a:r>
              <a:rPr lang="ja-JP" altLang="en-US" sz="1200" dirty="0">
                <a:latin typeface="+mn-ea"/>
              </a:rPr>
              <a:t>新富田所ビル</a:t>
            </a:r>
            <a:r>
              <a:rPr lang="en-US" altLang="ja-JP" sz="1200" dirty="0">
                <a:latin typeface="+mn-ea"/>
              </a:rPr>
              <a:t>4F</a:t>
            </a:r>
          </a:p>
          <a:p>
            <a:r>
              <a:rPr lang="ja-JP" altLang="en-US" sz="1200" dirty="0">
                <a:latin typeface="+mn-ea"/>
              </a:rPr>
              <a:t>一般社団法人会議支援センター内</a:t>
            </a:r>
          </a:p>
          <a:p>
            <a:r>
              <a:rPr lang="ja-JP" altLang="en-US" sz="1200" dirty="0">
                <a:latin typeface="+mn-ea"/>
              </a:rPr>
              <a:t>第</a:t>
            </a:r>
            <a:r>
              <a:rPr lang="en-US" altLang="ja-JP" sz="1200" dirty="0">
                <a:latin typeface="+mn-ea"/>
              </a:rPr>
              <a:t>38</a:t>
            </a:r>
            <a:r>
              <a:rPr lang="ja-JP" altLang="en-US" sz="1200" dirty="0">
                <a:latin typeface="+mn-ea"/>
              </a:rPr>
              <a:t>回日本四肢再建・創外固定学会学術集会　運営事務局</a:t>
            </a:r>
          </a:p>
          <a:p>
            <a:r>
              <a:rPr lang="en-US" altLang="ja-JP" sz="1200" dirty="0">
                <a:latin typeface="+mn-ea"/>
              </a:rPr>
              <a:t>a-csc@a-csc.org</a:t>
            </a:r>
          </a:p>
          <a:p>
            <a:endParaRPr lang="ja-JP" altLang="en-US" sz="1400" dirty="0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E42D1BE1-A9B6-BE58-A38E-5AEB28EB7892}"/>
              </a:ext>
            </a:extLst>
          </p:cNvPr>
          <p:cNvCxnSpPr>
            <a:cxnSpLocks/>
          </p:cNvCxnSpPr>
          <p:nvPr/>
        </p:nvCxnSpPr>
        <p:spPr>
          <a:xfrm>
            <a:off x="532015" y="4472247"/>
            <a:ext cx="581890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5E3E15F3-10B1-2F2F-52DC-BCA122E2DDEA}"/>
              </a:ext>
            </a:extLst>
          </p:cNvPr>
          <p:cNvCxnSpPr>
            <a:cxnSpLocks/>
          </p:cNvCxnSpPr>
          <p:nvPr/>
        </p:nvCxnSpPr>
        <p:spPr>
          <a:xfrm>
            <a:off x="532015" y="5106786"/>
            <a:ext cx="581890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4F8A5901-815E-E114-86D9-45D7A3DB1ED6}"/>
              </a:ext>
            </a:extLst>
          </p:cNvPr>
          <p:cNvCxnSpPr>
            <a:cxnSpLocks/>
          </p:cNvCxnSpPr>
          <p:nvPr/>
        </p:nvCxnSpPr>
        <p:spPr>
          <a:xfrm>
            <a:off x="532015" y="5741325"/>
            <a:ext cx="581890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6BF24B78-FB5D-1010-DEAB-6CB339A40411}"/>
              </a:ext>
            </a:extLst>
          </p:cNvPr>
          <p:cNvCxnSpPr>
            <a:cxnSpLocks/>
          </p:cNvCxnSpPr>
          <p:nvPr/>
        </p:nvCxnSpPr>
        <p:spPr>
          <a:xfrm>
            <a:off x="532015" y="6375864"/>
            <a:ext cx="581890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8229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</TotalTime>
  <Words>115</Words>
  <Application>Microsoft Office PowerPoint</Application>
  <PresentationFormat>A4 210 x 297 mm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 本文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孝平 大芝</dc:creator>
  <cp:lastModifiedBy>孝平 大芝</cp:lastModifiedBy>
  <cp:revision>1</cp:revision>
  <dcterms:created xsi:type="dcterms:W3CDTF">2024-11-28T06:14:45Z</dcterms:created>
  <dcterms:modified xsi:type="dcterms:W3CDTF">2024-11-28T06:21:52Z</dcterms:modified>
</cp:coreProperties>
</file>